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16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71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44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09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69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7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07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97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2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00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66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021A8-066B-461C-92A2-F5EBC36C8361}" type="datetimeFigureOut">
              <a:rPr kumimoji="1" lang="ja-JP" altLang="en-US" smtClean="0"/>
              <a:t>2015/1/3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9AF6E-261B-4C4E-8E4B-306BAC6D92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6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55576" y="1412776"/>
            <a:ext cx="7600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第○回日本外科感染症学会総会学術集会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7373" y="2351782"/>
            <a:ext cx="77466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スポンサードシンポジウム○（</a:t>
            </a:r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SS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○）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3996353"/>
            <a:ext cx="8520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本シンポジウムは○○○○との共催で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行われます。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41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55576" y="1412776"/>
            <a:ext cx="7600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第○回日本外科感染症学会総会学術集会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99573" y="2351782"/>
            <a:ext cx="3142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○○○セミナー○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3996353"/>
            <a:ext cx="782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本セミナーは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○○○○との共催で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行われます。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91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53</Words>
  <Application>Microsoft Office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MIZUMA</dc:creator>
  <cp:lastModifiedBy>MIZUMA</cp:lastModifiedBy>
  <cp:revision>3</cp:revision>
  <dcterms:created xsi:type="dcterms:W3CDTF">2014-12-07T14:05:35Z</dcterms:created>
  <dcterms:modified xsi:type="dcterms:W3CDTF">2015-01-03T12:48:11Z</dcterms:modified>
</cp:coreProperties>
</file>